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BBF54FA_BE09012E.xml" ContentType="application/vnd.ms-powerpoint.comments+xml"/>
  <Override PartName="/ppt/notesSlides/notesSlide35.xml" ContentType="application/vnd.openxmlformats-officedocument.presentationml.notesSlide+xml"/>
  <Override PartName="/ppt/comments/modernComment_2710_B3691719.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2726_17CA2F24.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4E_F5F761DB.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5" r:id="rId7"/>
  </p:sldMasterIdLst>
  <p:notesMasterIdLst>
    <p:notesMasterId r:id="rId83"/>
  </p:notesMasterIdLst>
  <p:sldIdLst>
    <p:sldId id="2076138227" r:id="rId8"/>
    <p:sldId id="2076138228" r:id="rId9"/>
    <p:sldId id="2076138271" r:id="rId10"/>
    <p:sldId id="1841" r:id="rId11"/>
    <p:sldId id="2076138286" r:id="rId12"/>
    <p:sldId id="9897" r:id="rId13"/>
    <p:sldId id="2076137932" r:id="rId14"/>
    <p:sldId id="2076137928" r:id="rId15"/>
    <p:sldId id="9899" r:id="rId16"/>
    <p:sldId id="9902" r:id="rId17"/>
    <p:sldId id="10023" r:id="rId18"/>
    <p:sldId id="9901" r:id="rId19"/>
    <p:sldId id="2076137934" r:id="rId20"/>
    <p:sldId id="2076137930" r:id="rId21"/>
    <p:sldId id="9904" r:id="rId22"/>
    <p:sldId id="10055" r:id="rId23"/>
    <p:sldId id="2076136696" r:id="rId24"/>
    <p:sldId id="9927" r:id="rId25"/>
    <p:sldId id="2076136697" r:id="rId26"/>
    <p:sldId id="9905" r:id="rId27"/>
    <p:sldId id="9970" r:id="rId28"/>
    <p:sldId id="9983" r:id="rId29"/>
    <p:sldId id="10017" r:id="rId30"/>
    <p:sldId id="9984" r:id="rId31"/>
    <p:sldId id="9975" r:id="rId32"/>
    <p:sldId id="2451" r:id="rId33"/>
    <p:sldId id="2076137935" r:id="rId34"/>
    <p:sldId id="336" r:id="rId35"/>
    <p:sldId id="2076137927" r:id="rId36"/>
    <p:sldId id="335" r:id="rId37"/>
    <p:sldId id="9980" r:id="rId38"/>
    <p:sldId id="2076137925" r:id="rId39"/>
    <p:sldId id="265" r:id="rId40"/>
    <p:sldId id="266" r:id="rId41"/>
    <p:sldId id="2076138277" r:id="rId42"/>
    <p:sldId id="2076138210" r:id="rId43"/>
    <p:sldId id="2076138234" r:id="rId44"/>
    <p:sldId id="2076138230" r:id="rId45"/>
    <p:sldId id="2076138211" r:id="rId46"/>
    <p:sldId id="2076138235" r:id="rId47"/>
    <p:sldId id="2076138278" r:id="rId48"/>
    <p:sldId id="2076138287" r:id="rId49"/>
    <p:sldId id="2076138288" r:id="rId50"/>
    <p:sldId id="2076138289" r:id="rId51"/>
    <p:sldId id="2076138290" r:id="rId52"/>
    <p:sldId id="9999" r:id="rId53"/>
    <p:sldId id="10010" r:id="rId54"/>
    <p:sldId id="2076136698" r:id="rId55"/>
    <p:sldId id="10000" r:id="rId56"/>
    <p:sldId id="10001" r:id="rId57"/>
    <p:sldId id="10002" r:id="rId58"/>
    <p:sldId id="10049" r:id="rId59"/>
    <p:sldId id="269" r:id="rId60"/>
    <p:sldId id="2076137931" r:id="rId61"/>
    <p:sldId id="9903" r:id="rId62"/>
    <p:sldId id="10022" r:id="rId63"/>
    <p:sldId id="10012" r:id="rId64"/>
    <p:sldId id="270" r:id="rId65"/>
    <p:sldId id="334" r:id="rId66"/>
    <p:sldId id="2076138291" r:id="rId67"/>
    <p:sldId id="264" r:id="rId68"/>
    <p:sldId id="2076138293" r:id="rId69"/>
    <p:sldId id="2076138292" r:id="rId70"/>
    <p:sldId id="2076138280" r:id="rId71"/>
    <p:sldId id="2076138285" r:id="rId72"/>
    <p:sldId id="2076138212" r:id="rId73"/>
    <p:sldId id="2076138237" r:id="rId74"/>
    <p:sldId id="2076138232" r:id="rId75"/>
    <p:sldId id="2076138213" r:id="rId76"/>
    <p:sldId id="2076138238" r:id="rId77"/>
    <p:sldId id="2076138294" r:id="rId78"/>
    <p:sldId id="2076138214" r:id="rId79"/>
    <p:sldId id="2076138239" r:id="rId80"/>
    <p:sldId id="2076138240" r:id="rId81"/>
    <p:sldId id="207613824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4" autoAdjust="0"/>
    <p:restoredTop sz="82839" autoAdjust="0"/>
  </p:normalViewPr>
  <p:slideViewPr>
    <p:cSldViewPr snapToGrid="0">
      <p:cViewPr varScale="1">
        <p:scale>
          <a:sx n="72" d="100"/>
          <a:sy n="72" d="100"/>
        </p:scale>
        <p:origin x="54" y="1638"/>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theme" Target="theme/theme1.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6/2/2020 5:19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6/2/2020 5:19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6/2/2020 5:19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6/2/2020 5:19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38</a:t>
            </a:fld>
            <a:endParaRPr lang="en-US"/>
          </a:p>
        </p:txBody>
      </p:sp>
    </p:spTree>
    <p:extLst>
      <p:ext uri="{BB962C8B-B14F-4D97-AF65-F5344CB8AC3E}">
        <p14:creationId xmlns:p14="http://schemas.microsoft.com/office/powerpoint/2010/main" val="3772801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6/2/2020 5:19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6/2/2020 5:19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6/2/2020 5:19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6/2/2020 5:19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6/2/2020 5:19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6/2/2020 5:19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71</a:t>
            </a:fld>
            <a:endParaRPr lang="en-US"/>
          </a:p>
        </p:txBody>
      </p:sp>
    </p:spTree>
    <p:extLst>
      <p:ext uri="{BB962C8B-B14F-4D97-AF65-F5344CB8AC3E}">
        <p14:creationId xmlns:p14="http://schemas.microsoft.com/office/powerpoint/2010/main" val="2511929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6/2/2020 5:19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6/2/2020 5:19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452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967480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247587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935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5743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39167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6399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52042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7680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5601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7120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67573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100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87686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17949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487173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98590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5896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5209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58853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16145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19343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643535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5.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8249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1.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36.svg"/><Relationship Id="rId5" Type="http://schemas.openxmlformats.org/officeDocument/2006/relationships/image" Target="../media/image60.png"/><Relationship Id="rId4" Type="http://schemas.openxmlformats.org/officeDocument/2006/relationships/image" Target="../media/image34.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openxmlformats.org/officeDocument/2006/relationships/image" Target="../media/image66.jpe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6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6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6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1.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65.xml"/></Relationships>
</file>

<file path=ppt/slides/_rels/slide6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7.xml"/><Relationship Id="rId1" Type="http://schemas.openxmlformats.org/officeDocument/2006/relationships/slideLayout" Target="../slideLayouts/slideLayout47.xml"/><Relationship Id="rId4" Type="http://schemas.openxmlformats.org/officeDocument/2006/relationships/image" Target="../media/image88.jpe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7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90.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sv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65.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t>Welcome to Partner Architect Bootcamp: </a:t>
            </a:r>
            <a:br>
              <a:rPr lang="en-US" dirty="0"/>
            </a:br>
            <a:r>
              <a:rPr lang="en-US" dirty="0"/>
              <a:t>Day 2</a:t>
            </a:r>
          </a:p>
        </p:txBody>
      </p:sp>
      <p:sp>
        <p:nvSpPr>
          <p:cNvPr id="2" name="Text Placeholder 1">
            <a:extLst>
              <a:ext uri="{FF2B5EF4-FFF2-40B4-BE49-F238E27FC236}">
                <a16:creationId xmlns:a16="http://schemas.microsoft.com/office/drawing/2014/main" id="{35F2DBED-3D98-4712-BB7B-A21D12A60FC3}"/>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2626043"/>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1861322"/>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4204002"/>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610894"/>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5168984"/>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445833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414540"/>
            <a:ext cx="3707680" cy="69663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309645" y="2533545"/>
            <a:ext cx="874317" cy="230832"/>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1776253"/>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4107822"/>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513946"/>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5081958"/>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371164"/>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4" y="5326856"/>
            <a:ext cx="977508"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60970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dirty="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TextBox 88">
            <a:extLst>
              <a:ext uri="{FF2B5EF4-FFF2-40B4-BE49-F238E27FC236}">
                <a16:creationId xmlns:a16="http://schemas.microsoft.com/office/drawing/2014/main" id="{60BBF7D0-7E0F-45D1-9663-2D8DA045FA8B}"/>
              </a:ext>
            </a:extLst>
          </p:cNvPr>
          <p:cNvSpPr txBox="1"/>
          <p:nvPr/>
        </p:nvSpPr>
        <p:spPr>
          <a:xfrm>
            <a:off x="207880" y="3161064"/>
            <a:ext cx="697969" cy="230832"/>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9:30</a:t>
            </a:r>
          </a:p>
        </p:txBody>
      </p:sp>
      <p:cxnSp>
        <p:nvCxnSpPr>
          <p:cNvPr id="90" name="Straight Connector 89">
            <a:extLst>
              <a:ext uri="{FF2B5EF4-FFF2-40B4-BE49-F238E27FC236}">
                <a16:creationId xmlns:a16="http://schemas.microsoft.com/office/drawing/2014/main" id="{D1193822-5D0A-4D5C-B41B-20D0D98BBC55}"/>
              </a:ext>
            </a:extLst>
          </p:cNvPr>
          <p:cNvCxnSpPr>
            <a:cxnSpLocks/>
          </p:cNvCxnSpPr>
          <p:nvPr/>
        </p:nvCxnSpPr>
        <p:spPr>
          <a:xfrm flipH="1">
            <a:off x="771031" y="3248958"/>
            <a:ext cx="410785"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Data Warehouse Optimization Part 1</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79724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322878"/>
            <a:ext cx="9144000" cy="1466363"/>
          </a:xfrm>
        </p:spPr>
        <p:txBody>
          <a:bodyPr/>
          <a:lstStyle/>
          <a:p>
            <a:r>
              <a:rPr lang="en-US" dirty="0"/>
              <a:t>Activity: group-based lab exercise</a:t>
            </a:r>
            <a:br>
              <a:rPr lang="en-US" dirty="0"/>
            </a:br>
            <a:r>
              <a:rPr lang="en-US" dirty="0"/>
              <a:t>Activity 03 - Data Warehouse Optimization</a:t>
            </a:r>
            <a:br>
              <a:rPr lang="en-US" dirty="0"/>
            </a:br>
            <a:endParaRPr lang="en-US" dirty="0"/>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2F90B3B7-4506-428C-BCED-651D1DE030E4}"/>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https://github.com/solliancenet/data-ai-partner-bootcamp/</a:t>
            </a:r>
          </a:p>
        </p:txBody>
      </p:sp>
      <p:sp>
        <p:nvSpPr>
          <p:cNvPr id="28" name="Rectangle 27">
            <a:extLst>
              <a:ext uri="{FF2B5EF4-FFF2-40B4-BE49-F238E27FC236}">
                <a16:creationId xmlns:a16="http://schemas.microsoft.com/office/drawing/2014/main" id="{08CC069A-9DC4-4728-AFEA-C33F8D0C6081}"/>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 Part 2</a:t>
            </a:r>
          </a:p>
        </p:txBody>
      </p:sp>
      <p:sp>
        <p:nvSpPr>
          <p:cNvPr id="2" name="Text Placeholder 1"/>
          <p:cNvSpPr>
            <a:spLocks noGrp="1"/>
          </p:cNvSpPr>
          <p:nvPr>
            <p:ph type="body" sz="quarter" idx="12"/>
          </p:nvPr>
        </p:nvSpPr>
        <p:spPr/>
        <p:txBody>
          <a:bodyPr/>
          <a:lstStyle/>
          <a:p>
            <a:r>
              <a:rPr lang="en-US" dirty="0"/>
              <a:t>Ciprian Jichici </a:t>
            </a:r>
          </a:p>
          <a:p>
            <a:r>
              <a:rPr lang="en-US" dirty="0"/>
              <a:t>Zoiner Tejada</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Data Warehouse Optimization Part 2</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68</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322878"/>
            <a:ext cx="9144000" cy="1466363"/>
          </a:xfrm>
        </p:spPr>
        <p:txBody>
          <a:bodyPr/>
          <a:lstStyle/>
          <a:p>
            <a:r>
              <a:rPr lang="en-US" dirty="0"/>
              <a:t>Activity: group-based whiteboard exercise</a:t>
            </a:r>
            <a:br>
              <a:rPr lang="en-US" dirty="0"/>
            </a:br>
            <a:r>
              <a:rPr lang="en-US" dirty="0"/>
              <a:t>Security</a:t>
            </a:r>
            <a:br>
              <a:rPr lang="en-US" dirty="0"/>
            </a:br>
            <a:endParaRPr lang="en-US" dirty="0"/>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https://github.com/solliancenet/data-ai-partner-bootcamp/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dirty="0">
                  <a:solidFill>
                    <a:srgbClr val="002050"/>
                  </a:solidFill>
                </a:rPr>
                <a:t>Long 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longer 1 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71</a:t>
            </a:fld>
            <a:endParaRPr lang="en-US"/>
          </a:p>
        </p:txBody>
      </p:sp>
    </p:spTree>
    <p:extLst>
      <p:ext uri="{BB962C8B-B14F-4D97-AF65-F5344CB8AC3E}">
        <p14:creationId xmlns:p14="http://schemas.microsoft.com/office/powerpoint/2010/main" val="118033731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Security</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1705</TotalTime>
  <Words>11479</Words>
  <Application>Microsoft Office PowerPoint</Application>
  <PresentationFormat>Widescreen</PresentationFormat>
  <Paragraphs>1646</Paragraphs>
  <Slides>75</Slides>
  <Notes>50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75</vt:i4>
      </vt:variant>
    </vt:vector>
  </HeadingPairs>
  <TitlesOfParts>
    <vt:vector size="87" baseType="lpstr">
      <vt:lpstr>Arial</vt:lpstr>
      <vt:lpstr>Arial Nova</vt:lpstr>
      <vt:lpstr>Calibri</vt:lpstr>
      <vt:lpstr>Consolas</vt:lpstr>
      <vt:lpstr>Segoe UI</vt:lpstr>
      <vt:lpstr>Segoe UI Semibold</vt:lpstr>
      <vt:lpstr>Segoe UI Semilight</vt:lpstr>
      <vt:lpstr>Wingdings</vt:lpstr>
      <vt:lpstr>Analytics Surge</vt:lpstr>
      <vt:lpstr>2_Microsoft Generic 2019</vt:lpstr>
      <vt:lpstr>Analytics Surge</vt:lpstr>
      <vt:lpstr>White Template</vt:lpstr>
      <vt:lpstr>Welcome to Partner Architect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Hands-On Build Activity:  Data Warehouse Optimization Part 1</vt:lpstr>
      <vt:lpstr>Lab: individual lab exercise Data Warehouse Optimization Part 1</vt:lpstr>
      <vt:lpstr>PowerPoint Presentation</vt:lpstr>
      <vt:lpstr>Objective: As a result of attending this, attendees will better be able to implement optimization strategizes for the data warehouse using SQL based approached in Azure Synapse Analytics.   </vt:lpstr>
      <vt:lpstr>Activity: group-based lab exercise Activity 03 - Data Warehouse Optimization </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Hands-On Build Activity:  Data Warehouse Optimization Part 2</vt:lpstr>
      <vt:lpstr>Lab: individual lab exercise Data Warehouse Optimization Part 2</vt:lpstr>
      <vt:lpstr>PowerPoint Presentation</vt:lpstr>
      <vt:lpstr>Breakout Activity: Security</vt:lpstr>
      <vt:lpstr>Activity: group-based whiteboard exercise Security </vt:lpstr>
      <vt:lpstr>PowerPoint Presentation</vt:lpstr>
      <vt:lpstr>Hands-On Build Activity:  Security</vt:lpstr>
      <vt:lpstr>Lab: individual lab exercise Security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71</cp:revision>
  <dcterms:created xsi:type="dcterms:W3CDTF">2020-05-01T23:34:12Z</dcterms:created>
  <dcterms:modified xsi:type="dcterms:W3CDTF">2020-06-03T00:27:34Z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